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60" r:id="rId4"/>
    <p:sldId id="263" r:id="rId5"/>
    <p:sldId id="259" r:id="rId6"/>
    <p:sldId id="262" r:id="rId7"/>
    <p:sldId id="261" r:id="rId8"/>
    <p:sldId id="264" r:id="rId9"/>
    <p:sldId id="265" r:id="rId10"/>
    <p:sldId id="257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446EB9-1B22-4318-BCA7-602D741FFFCF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</dgm:pt>
    <dgm:pt modelId="{3F5DAFE3-5A6A-4DC2-A6E8-71AA1C3B7150}">
      <dgm:prSet phldrT="[Text]"/>
      <dgm:spPr/>
      <dgm:t>
        <a:bodyPr/>
        <a:lstStyle/>
        <a:p>
          <a:r>
            <a:rPr lang="en-US" dirty="0" smtClean="0"/>
            <a:t>Small</a:t>
          </a:r>
          <a:endParaRPr lang="en-US" dirty="0"/>
        </a:p>
      </dgm:t>
    </dgm:pt>
    <dgm:pt modelId="{07D6BBB0-1185-490A-AA93-F3707DBA0A36}" type="parTrans" cxnId="{4A160A54-3C3B-4C8E-9DE0-D1627E29F9D5}">
      <dgm:prSet/>
      <dgm:spPr/>
      <dgm:t>
        <a:bodyPr/>
        <a:lstStyle/>
        <a:p>
          <a:endParaRPr lang="en-US"/>
        </a:p>
      </dgm:t>
    </dgm:pt>
    <dgm:pt modelId="{A33E203A-997D-4672-A6B7-C4AEB66923B3}" type="sibTrans" cxnId="{4A160A54-3C3B-4C8E-9DE0-D1627E29F9D5}">
      <dgm:prSet/>
      <dgm:spPr/>
      <dgm:t>
        <a:bodyPr/>
        <a:lstStyle/>
        <a:p>
          <a:endParaRPr lang="en-US"/>
        </a:p>
      </dgm:t>
    </dgm:pt>
    <dgm:pt modelId="{A61533B1-FBD8-4353-93B6-A4A0E7E2C458}">
      <dgm:prSet phldrT="[Text]"/>
      <dgm:spPr/>
      <dgm:t>
        <a:bodyPr/>
        <a:lstStyle/>
        <a:p>
          <a:r>
            <a:rPr lang="en-US" dirty="0" smtClean="0"/>
            <a:t>Military Chariot</a:t>
          </a:r>
          <a:endParaRPr lang="en-US" dirty="0"/>
        </a:p>
      </dgm:t>
    </dgm:pt>
    <dgm:pt modelId="{EAF58534-2373-4FB5-B319-139E83B7AAEB}" type="parTrans" cxnId="{20AC0680-2B40-45D2-828E-B8CB27A3773E}">
      <dgm:prSet/>
      <dgm:spPr/>
      <dgm:t>
        <a:bodyPr/>
        <a:lstStyle/>
        <a:p>
          <a:endParaRPr lang="en-US"/>
        </a:p>
      </dgm:t>
    </dgm:pt>
    <dgm:pt modelId="{F14671B7-6549-45F4-9D05-4AE41D788968}" type="sibTrans" cxnId="{20AC0680-2B40-45D2-828E-B8CB27A3773E}">
      <dgm:prSet/>
      <dgm:spPr/>
      <dgm:t>
        <a:bodyPr/>
        <a:lstStyle/>
        <a:p>
          <a:endParaRPr lang="en-US"/>
        </a:p>
      </dgm:t>
    </dgm:pt>
    <dgm:pt modelId="{84DDAB6B-B060-49B5-B0BE-4755D2C9D1EA}">
      <dgm:prSet phldrT="[Text]"/>
      <dgm:spPr/>
      <dgm:t>
        <a:bodyPr/>
        <a:lstStyle/>
        <a:p>
          <a:r>
            <a:rPr lang="en-US" dirty="0" smtClean="0"/>
            <a:t>Racing Chariot</a:t>
          </a:r>
          <a:endParaRPr lang="en-US" dirty="0"/>
        </a:p>
      </dgm:t>
    </dgm:pt>
    <dgm:pt modelId="{2A87BD0F-7F40-44E3-9C0D-19450E4F6104}" type="parTrans" cxnId="{78DBBFB8-CCB2-49EA-A4F2-64B284102C20}">
      <dgm:prSet/>
      <dgm:spPr/>
      <dgm:t>
        <a:bodyPr/>
        <a:lstStyle/>
        <a:p>
          <a:endParaRPr lang="en-US"/>
        </a:p>
      </dgm:t>
    </dgm:pt>
    <dgm:pt modelId="{FC6C5B1A-20B9-4B18-AAE3-2B0837F53BA9}" type="sibTrans" cxnId="{78DBBFB8-CCB2-49EA-A4F2-64B284102C20}">
      <dgm:prSet/>
      <dgm:spPr/>
      <dgm:t>
        <a:bodyPr/>
        <a:lstStyle/>
        <a:p>
          <a:endParaRPr lang="en-US"/>
        </a:p>
      </dgm:t>
    </dgm:pt>
    <dgm:pt modelId="{5636165F-F7F4-4363-8F50-C7771A09C774}">
      <dgm:prSet phldrT="[Text]"/>
      <dgm:spPr/>
      <dgm:t>
        <a:bodyPr/>
        <a:lstStyle/>
        <a:p>
          <a:r>
            <a:rPr lang="en-US" dirty="0" smtClean="0"/>
            <a:t>Large</a:t>
          </a:r>
          <a:endParaRPr lang="en-US" dirty="0"/>
        </a:p>
      </dgm:t>
    </dgm:pt>
    <dgm:pt modelId="{5A4B3838-FF8B-4119-82F3-3E2DF52DC742}" type="parTrans" cxnId="{B0702CA2-4A85-45B8-A252-27B2BAE856E5}">
      <dgm:prSet/>
      <dgm:spPr/>
      <dgm:t>
        <a:bodyPr/>
        <a:lstStyle/>
        <a:p>
          <a:endParaRPr lang="en-US"/>
        </a:p>
      </dgm:t>
    </dgm:pt>
    <dgm:pt modelId="{00E1BC30-E37A-49D5-B11A-0A2DA5320453}" type="sibTrans" cxnId="{B0702CA2-4A85-45B8-A252-27B2BAE856E5}">
      <dgm:prSet/>
      <dgm:spPr/>
      <dgm:t>
        <a:bodyPr/>
        <a:lstStyle/>
        <a:p>
          <a:endParaRPr lang="en-US"/>
        </a:p>
      </dgm:t>
    </dgm:pt>
    <dgm:pt modelId="{9634261C-3326-499E-969D-52449B109AF9}">
      <dgm:prSet phldrT="[Text]"/>
      <dgm:spPr/>
      <dgm:t>
        <a:bodyPr/>
        <a:lstStyle/>
        <a:p>
          <a:r>
            <a:rPr lang="en-US" dirty="0" smtClean="0"/>
            <a:t>Lightweight</a:t>
          </a:r>
          <a:endParaRPr lang="en-US" dirty="0"/>
        </a:p>
      </dgm:t>
    </dgm:pt>
    <dgm:pt modelId="{8D687AD0-7E5F-4C02-A315-5BDC50BAE685}" type="parTrans" cxnId="{01CB80FE-8A94-430F-BBA0-A6DA6DBC3C1B}">
      <dgm:prSet/>
      <dgm:spPr/>
      <dgm:t>
        <a:bodyPr/>
        <a:lstStyle/>
        <a:p>
          <a:endParaRPr lang="en-US"/>
        </a:p>
      </dgm:t>
    </dgm:pt>
    <dgm:pt modelId="{76A2FCFD-DABE-4189-8ED0-B3FC76863FD7}" type="sibTrans" cxnId="{01CB80FE-8A94-430F-BBA0-A6DA6DBC3C1B}">
      <dgm:prSet/>
      <dgm:spPr/>
      <dgm:t>
        <a:bodyPr/>
        <a:lstStyle/>
        <a:p>
          <a:endParaRPr lang="en-US"/>
        </a:p>
      </dgm:t>
    </dgm:pt>
    <dgm:pt modelId="{BE33D226-2E89-4EF6-9CE9-3A5D55A49BF5}">
      <dgm:prSet phldrT="[Text]"/>
      <dgm:spPr/>
      <dgm:t>
        <a:bodyPr/>
        <a:lstStyle/>
        <a:p>
          <a:r>
            <a:rPr lang="en-US" dirty="0" smtClean="0"/>
            <a:t>Weak</a:t>
          </a:r>
          <a:endParaRPr lang="en-US" dirty="0"/>
        </a:p>
      </dgm:t>
    </dgm:pt>
    <dgm:pt modelId="{3075F365-4293-40DE-892C-30C0762A7201}" type="parTrans" cxnId="{9E373C87-99B0-4F91-9AB9-77691F99ABB7}">
      <dgm:prSet/>
      <dgm:spPr/>
      <dgm:t>
        <a:bodyPr/>
        <a:lstStyle/>
        <a:p>
          <a:endParaRPr lang="en-US"/>
        </a:p>
      </dgm:t>
    </dgm:pt>
    <dgm:pt modelId="{12F5C925-A029-4D91-AB1B-B467E2C5E102}" type="sibTrans" cxnId="{9E373C87-99B0-4F91-9AB9-77691F99ABB7}">
      <dgm:prSet/>
      <dgm:spPr/>
      <dgm:t>
        <a:bodyPr/>
        <a:lstStyle/>
        <a:p>
          <a:endParaRPr lang="en-US"/>
        </a:p>
      </dgm:t>
    </dgm:pt>
    <dgm:pt modelId="{CA817328-DB95-46AC-898E-F62E1ACF461C}">
      <dgm:prSet phldrT="[Text]"/>
      <dgm:spPr/>
      <dgm:t>
        <a:bodyPr/>
        <a:lstStyle/>
        <a:p>
          <a:r>
            <a:rPr lang="en-US" dirty="0" smtClean="0"/>
            <a:t>Very heavy</a:t>
          </a:r>
          <a:endParaRPr lang="en-US" dirty="0"/>
        </a:p>
      </dgm:t>
    </dgm:pt>
    <dgm:pt modelId="{2724DC76-A7DC-4A82-A94E-7152170632E1}" type="parTrans" cxnId="{D561D077-3320-4897-BE0C-AF133AC4A081}">
      <dgm:prSet/>
      <dgm:spPr/>
      <dgm:t>
        <a:bodyPr/>
        <a:lstStyle/>
        <a:p>
          <a:endParaRPr lang="en-US"/>
        </a:p>
      </dgm:t>
    </dgm:pt>
    <dgm:pt modelId="{817253D5-0EC9-407E-B613-5973BE2E40F9}" type="sibTrans" cxnId="{D561D077-3320-4897-BE0C-AF133AC4A081}">
      <dgm:prSet/>
      <dgm:spPr/>
      <dgm:t>
        <a:bodyPr/>
        <a:lstStyle/>
        <a:p>
          <a:endParaRPr lang="en-US"/>
        </a:p>
      </dgm:t>
    </dgm:pt>
    <dgm:pt modelId="{A1C891BD-FD57-417A-AB41-F6F96818E238}">
      <dgm:prSet phldrT="[Text]"/>
      <dgm:spPr/>
      <dgm:t>
        <a:bodyPr/>
        <a:lstStyle/>
        <a:p>
          <a:r>
            <a:rPr lang="en-US" dirty="0" smtClean="0"/>
            <a:t>Strong</a:t>
          </a:r>
          <a:endParaRPr lang="en-US" dirty="0"/>
        </a:p>
      </dgm:t>
    </dgm:pt>
    <dgm:pt modelId="{E5914BE0-ABC4-498E-B7FD-7E393388917E}" type="parTrans" cxnId="{6116A738-6FA8-40FA-BB63-ABE11FB1CB53}">
      <dgm:prSet/>
      <dgm:spPr/>
      <dgm:t>
        <a:bodyPr/>
        <a:lstStyle/>
        <a:p>
          <a:endParaRPr lang="en-US"/>
        </a:p>
      </dgm:t>
    </dgm:pt>
    <dgm:pt modelId="{DE4F2CDD-2063-4B0F-BD79-42DB75F38B0F}" type="sibTrans" cxnId="{6116A738-6FA8-40FA-BB63-ABE11FB1CB53}">
      <dgm:prSet/>
      <dgm:spPr/>
      <dgm:t>
        <a:bodyPr/>
        <a:lstStyle/>
        <a:p>
          <a:endParaRPr lang="en-US"/>
        </a:p>
      </dgm:t>
    </dgm:pt>
    <dgm:pt modelId="{8F42750E-708A-4C37-919C-3D1D3199D339}">
      <dgm:prSet phldrT="[Text]"/>
      <dgm:spPr/>
      <dgm:t>
        <a:bodyPr/>
        <a:lstStyle/>
        <a:p>
          <a:r>
            <a:rPr lang="en-US" dirty="0" smtClean="0"/>
            <a:t>Lots of protection</a:t>
          </a:r>
          <a:endParaRPr lang="en-US" dirty="0"/>
        </a:p>
      </dgm:t>
    </dgm:pt>
    <dgm:pt modelId="{9F3AAE94-9B82-4483-A639-F3BFA5757317}" type="parTrans" cxnId="{3B7C191A-75AE-4148-B991-DD9552F8310D}">
      <dgm:prSet/>
      <dgm:spPr/>
      <dgm:t>
        <a:bodyPr/>
        <a:lstStyle/>
        <a:p>
          <a:endParaRPr lang="en-US"/>
        </a:p>
      </dgm:t>
    </dgm:pt>
    <dgm:pt modelId="{DF3A8224-9609-4D69-B8AB-62F72D5176C7}" type="sibTrans" cxnId="{3B7C191A-75AE-4148-B991-DD9552F8310D}">
      <dgm:prSet/>
      <dgm:spPr/>
      <dgm:t>
        <a:bodyPr/>
        <a:lstStyle/>
        <a:p>
          <a:endParaRPr lang="en-US"/>
        </a:p>
      </dgm:t>
    </dgm:pt>
    <dgm:pt modelId="{30395C2A-791A-4138-921C-EBC5E8163537}">
      <dgm:prSet phldrT="[Text]"/>
      <dgm:spPr/>
      <dgm:t>
        <a:bodyPr/>
        <a:lstStyle/>
        <a:p>
          <a:r>
            <a:rPr lang="en-US" dirty="0" smtClean="0"/>
            <a:t>Little protection</a:t>
          </a:r>
          <a:endParaRPr lang="en-US" dirty="0"/>
        </a:p>
      </dgm:t>
    </dgm:pt>
    <dgm:pt modelId="{2CFB2F14-EF8A-42EC-8707-62EC5AD2723F}" type="parTrans" cxnId="{5002B524-288A-4B3B-8DC8-FE8BC595B34A}">
      <dgm:prSet/>
      <dgm:spPr/>
      <dgm:t>
        <a:bodyPr/>
        <a:lstStyle/>
        <a:p>
          <a:endParaRPr lang="en-US"/>
        </a:p>
      </dgm:t>
    </dgm:pt>
    <dgm:pt modelId="{22156AF7-450F-4669-BEFA-397A549BB562}" type="sibTrans" cxnId="{5002B524-288A-4B3B-8DC8-FE8BC595B34A}">
      <dgm:prSet/>
      <dgm:spPr/>
      <dgm:t>
        <a:bodyPr/>
        <a:lstStyle/>
        <a:p>
          <a:endParaRPr lang="en-US"/>
        </a:p>
      </dgm:t>
    </dgm:pt>
    <dgm:pt modelId="{5C0EE114-E812-40A3-B96D-17594DD21E25}" type="pres">
      <dgm:prSet presAssocID="{1C446EB9-1B22-4318-BCA7-602D741FFFCF}" presName="compositeShape" presStyleCnt="0">
        <dgm:presLayoutVars>
          <dgm:chMax val="7"/>
          <dgm:dir/>
          <dgm:resizeHandles val="exact"/>
        </dgm:presLayoutVars>
      </dgm:prSet>
      <dgm:spPr/>
    </dgm:pt>
    <dgm:pt modelId="{0539DF6D-A508-4B13-AF7A-4FABA5DE7990}" type="pres">
      <dgm:prSet presAssocID="{84DDAB6B-B060-49B5-B0BE-4755D2C9D1EA}" presName="circ1" presStyleLbl="vennNode1" presStyleIdx="0" presStyleCnt="2"/>
      <dgm:spPr/>
      <dgm:t>
        <a:bodyPr/>
        <a:lstStyle/>
        <a:p>
          <a:endParaRPr lang="en-US"/>
        </a:p>
      </dgm:t>
    </dgm:pt>
    <dgm:pt modelId="{8F9CE77A-A4D2-4038-8A8C-DECC64C66F4F}" type="pres">
      <dgm:prSet presAssocID="{84DDAB6B-B060-49B5-B0BE-4755D2C9D1E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C620B3-F971-437E-8B54-D76C6BA6C0D3}" type="pres">
      <dgm:prSet presAssocID="{A61533B1-FBD8-4353-93B6-A4A0E7E2C458}" presName="circ2" presStyleLbl="vennNode1" presStyleIdx="1" presStyleCnt="2"/>
      <dgm:spPr/>
      <dgm:t>
        <a:bodyPr/>
        <a:lstStyle/>
        <a:p>
          <a:endParaRPr lang="en-US"/>
        </a:p>
      </dgm:t>
    </dgm:pt>
    <dgm:pt modelId="{24395A98-E058-4BF9-89F1-B3FCA8FE0684}" type="pres">
      <dgm:prSet presAssocID="{A61533B1-FBD8-4353-93B6-A4A0E7E2C45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1623D24-9968-4D7F-8998-227E9E3BA08C}" type="presOf" srcId="{CA817328-DB95-46AC-898E-F62E1ACF461C}" destId="{24395A98-E058-4BF9-89F1-B3FCA8FE0684}" srcOrd="1" destOrd="2" presId="urn:microsoft.com/office/officeart/2005/8/layout/venn1"/>
    <dgm:cxn modelId="{9992D945-3A7F-4293-A375-482D42D253F8}" type="presOf" srcId="{84DDAB6B-B060-49B5-B0BE-4755D2C9D1EA}" destId="{8F9CE77A-A4D2-4038-8A8C-DECC64C66F4F}" srcOrd="1" destOrd="0" presId="urn:microsoft.com/office/officeart/2005/8/layout/venn1"/>
    <dgm:cxn modelId="{6116A738-6FA8-40FA-BB63-ABE11FB1CB53}" srcId="{A61533B1-FBD8-4353-93B6-A4A0E7E2C458}" destId="{A1C891BD-FD57-417A-AB41-F6F96818E238}" srcOrd="2" destOrd="0" parTransId="{E5914BE0-ABC4-498E-B7FD-7E393388917E}" sibTransId="{DE4F2CDD-2063-4B0F-BD79-42DB75F38B0F}"/>
    <dgm:cxn modelId="{20AC0680-2B40-45D2-828E-B8CB27A3773E}" srcId="{1C446EB9-1B22-4318-BCA7-602D741FFFCF}" destId="{A61533B1-FBD8-4353-93B6-A4A0E7E2C458}" srcOrd="1" destOrd="0" parTransId="{EAF58534-2373-4FB5-B319-139E83B7AAEB}" sibTransId="{F14671B7-6549-45F4-9D05-4AE41D788968}"/>
    <dgm:cxn modelId="{78DBBFB8-CCB2-49EA-A4F2-64B284102C20}" srcId="{1C446EB9-1B22-4318-BCA7-602D741FFFCF}" destId="{84DDAB6B-B060-49B5-B0BE-4755D2C9D1EA}" srcOrd="0" destOrd="0" parTransId="{2A87BD0F-7F40-44E3-9C0D-19450E4F6104}" sibTransId="{FC6C5B1A-20B9-4B18-AAE3-2B0837F53BA9}"/>
    <dgm:cxn modelId="{9E373C87-99B0-4F91-9AB9-77691F99ABB7}" srcId="{84DDAB6B-B060-49B5-B0BE-4755D2C9D1EA}" destId="{BE33D226-2E89-4EF6-9CE9-3A5D55A49BF5}" srcOrd="2" destOrd="0" parTransId="{3075F365-4293-40DE-892C-30C0762A7201}" sibTransId="{12F5C925-A029-4D91-AB1B-B467E2C5E102}"/>
    <dgm:cxn modelId="{CB6295CF-5C58-486D-84E9-5F69A4FAA234}" type="presOf" srcId="{3F5DAFE3-5A6A-4DC2-A6E8-71AA1C3B7150}" destId="{8F9CE77A-A4D2-4038-8A8C-DECC64C66F4F}" srcOrd="1" destOrd="1" presId="urn:microsoft.com/office/officeart/2005/8/layout/venn1"/>
    <dgm:cxn modelId="{3B7C191A-75AE-4148-B991-DD9552F8310D}" srcId="{A61533B1-FBD8-4353-93B6-A4A0E7E2C458}" destId="{8F42750E-708A-4C37-919C-3D1D3199D339}" srcOrd="3" destOrd="0" parTransId="{9F3AAE94-9B82-4483-A639-F3BFA5757317}" sibTransId="{DF3A8224-9609-4D69-B8AB-62F72D5176C7}"/>
    <dgm:cxn modelId="{B0E27838-7A56-472F-BE01-7E7C89EAA6F3}" type="presOf" srcId="{BE33D226-2E89-4EF6-9CE9-3A5D55A49BF5}" destId="{8F9CE77A-A4D2-4038-8A8C-DECC64C66F4F}" srcOrd="1" destOrd="3" presId="urn:microsoft.com/office/officeart/2005/8/layout/venn1"/>
    <dgm:cxn modelId="{AD0755F2-1323-4ECF-B418-DD895D7EE6D6}" type="presOf" srcId="{9634261C-3326-499E-969D-52449B109AF9}" destId="{0539DF6D-A508-4B13-AF7A-4FABA5DE7990}" srcOrd="0" destOrd="2" presId="urn:microsoft.com/office/officeart/2005/8/layout/venn1"/>
    <dgm:cxn modelId="{668985B7-11BD-4927-A78B-9574D42C8DB8}" type="presOf" srcId="{9634261C-3326-499E-969D-52449B109AF9}" destId="{8F9CE77A-A4D2-4038-8A8C-DECC64C66F4F}" srcOrd="1" destOrd="2" presId="urn:microsoft.com/office/officeart/2005/8/layout/venn1"/>
    <dgm:cxn modelId="{471DD0CD-19FF-49F4-B5F1-1C17C5EDD6B9}" type="presOf" srcId="{A1C891BD-FD57-417A-AB41-F6F96818E238}" destId="{A4C620B3-F971-437E-8B54-D76C6BA6C0D3}" srcOrd="0" destOrd="3" presId="urn:microsoft.com/office/officeart/2005/8/layout/venn1"/>
    <dgm:cxn modelId="{247569B8-2775-4FB1-8F3F-B67BF3FE294F}" type="presOf" srcId="{8F42750E-708A-4C37-919C-3D1D3199D339}" destId="{24395A98-E058-4BF9-89F1-B3FCA8FE0684}" srcOrd="1" destOrd="4" presId="urn:microsoft.com/office/officeart/2005/8/layout/venn1"/>
    <dgm:cxn modelId="{A534495D-A7D5-45D0-807A-9FBD18B746EC}" type="presOf" srcId="{5636165F-F7F4-4363-8F50-C7771A09C774}" destId="{24395A98-E058-4BF9-89F1-B3FCA8FE0684}" srcOrd="1" destOrd="1" presId="urn:microsoft.com/office/officeart/2005/8/layout/venn1"/>
    <dgm:cxn modelId="{AB3F3E23-24C4-40D3-9032-D232B76E6B0D}" type="presOf" srcId="{30395C2A-791A-4138-921C-EBC5E8163537}" destId="{8F9CE77A-A4D2-4038-8A8C-DECC64C66F4F}" srcOrd="1" destOrd="4" presId="urn:microsoft.com/office/officeart/2005/8/layout/venn1"/>
    <dgm:cxn modelId="{D561D077-3320-4897-BE0C-AF133AC4A081}" srcId="{A61533B1-FBD8-4353-93B6-A4A0E7E2C458}" destId="{CA817328-DB95-46AC-898E-F62E1ACF461C}" srcOrd="1" destOrd="0" parTransId="{2724DC76-A7DC-4A82-A94E-7152170632E1}" sibTransId="{817253D5-0EC9-407E-B613-5973BE2E40F9}"/>
    <dgm:cxn modelId="{01CB80FE-8A94-430F-BBA0-A6DA6DBC3C1B}" srcId="{84DDAB6B-B060-49B5-B0BE-4755D2C9D1EA}" destId="{9634261C-3326-499E-969D-52449B109AF9}" srcOrd="1" destOrd="0" parTransId="{8D687AD0-7E5F-4C02-A315-5BDC50BAE685}" sibTransId="{76A2FCFD-DABE-4189-8ED0-B3FC76863FD7}"/>
    <dgm:cxn modelId="{DFDA1DC0-14C9-4A9C-BFE9-E8E351829DFC}" type="presOf" srcId="{5636165F-F7F4-4363-8F50-C7771A09C774}" destId="{A4C620B3-F971-437E-8B54-D76C6BA6C0D3}" srcOrd="0" destOrd="1" presId="urn:microsoft.com/office/officeart/2005/8/layout/venn1"/>
    <dgm:cxn modelId="{17331164-1014-41A7-B4BF-9CB61CB28A78}" type="presOf" srcId="{A61533B1-FBD8-4353-93B6-A4A0E7E2C458}" destId="{A4C620B3-F971-437E-8B54-D76C6BA6C0D3}" srcOrd="0" destOrd="0" presId="urn:microsoft.com/office/officeart/2005/8/layout/venn1"/>
    <dgm:cxn modelId="{5002B524-288A-4B3B-8DC8-FE8BC595B34A}" srcId="{84DDAB6B-B060-49B5-B0BE-4755D2C9D1EA}" destId="{30395C2A-791A-4138-921C-EBC5E8163537}" srcOrd="3" destOrd="0" parTransId="{2CFB2F14-EF8A-42EC-8707-62EC5AD2723F}" sibTransId="{22156AF7-450F-4669-BEFA-397A549BB562}"/>
    <dgm:cxn modelId="{ADF4806C-5764-4F5D-869F-D9BBA0E2398C}" type="presOf" srcId="{BE33D226-2E89-4EF6-9CE9-3A5D55A49BF5}" destId="{0539DF6D-A508-4B13-AF7A-4FABA5DE7990}" srcOrd="0" destOrd="3" presId="urn:microsoft.com/office/officeart/2005/8/layout/venn1"/>
    <dgm:cxn modelId="{4A160A54-3C3B-4C8E-9DE0-D1627E29F9D5}" srcId="{84DDAB6B-B060-49B5-B0BE-4755D2C9D1EA}" destId="{3F5DAFE3-5A6A-4DC2-A6E8-71AA1C3B7150}" srcOrd="0" destOrd="0" parTransId="{07D6BBB0-1185-490A-AA93-F3707DBA0A36}" sibTransId="{A33E203A-997D-4672-A6B7-C4AEB66923B3}"/>
    <dgm:cxn modelId="{8DC18487-77C5-4F82-95FB-D8CAF221C125}" type="presOf" srcId="{3F5DAFE3-5A6A-4DC2-A6E8-71AA1C3B7150}" destId="{0539DF6D-A508-4B13-AF7A-4FABA5DE7990}" srcOrd="0" destOrd="1" presId="urn:microsoft.com/office/officeart/2005/8/layout/venn1"/>
    <dgm:cxn modelId="{7F1CB90A-9161-44A5-8C45-C1A52CAE8D65}" type="presOf" srcId="{A61533B1-FBD8-4353-93B6-A4A0E7E2C458}" destId="{24395A98-E058-4BF9-89F1-B3FCA8FE0684}" srcOrd="1" destOrd="0" presId="urn:microsoft.com/office/officeart/2005/8/layout/venn1"/>
    <dgm:cxn modelId="{DD2FA27B-B78D-4753-9D09-90C2105E6415}" type="presOf" srcId="{8F42750E-708A-4C37-919C-3D1D3199D339}" destId="{A4C620B3-F971-437E-8B54-D76C6BA6C0D3}" srcOrd="0" destOrd="4" presId="urn:microsoft.com/office/officeart/2005/8/layout/venn1"/>
    <dgm:cxn modelId="{2F76A4CC-D152-4B45-BB38-DC4F50B8F447}" type="presOf" srcId="{CA817328-DB95-46AC-898E-F62E1ACF461C}" destId="{A4C620B3-F971-437E-8B54-D76C6BA6C0D3}" srcOrd="0" destOrd="2" presId="urn:microsoft.com/office/officeart/2005/8/layout/venn1"/>
    <dgm:cxn modelId="{9C7F4EC8-545E-4264-B288-11481A5F25BE}" type="presOf" srcId="{84DDAB6B-B060-49B5-B0BE-4755D2C9D1EA}" destId="{0539DF6D-A508-4B13-AF7A-4FABA5DE7990}" srcOrd="0" destOrd="0" presId="urn:microsoft.com/office/officeart/2005/8/layout/venn1"/>
    <dgm:cxn modelId="{D28D76D0-D117-4391-92CF-660B6E09827D}" type="presOf" srcId="{30395C2A-791A-4138-921C-EBC5E8163537}" destId="{0539DF6D-A508-4B13-AF7A-4FABA5DE7990}" srcOrd="0" destOrd="4" presId="urn:microsoft.com/office/officeart/2005/8/layout/venn1"/>
    <dgm:cxn modelId="{059A0A02-4947-45D9-ADF3-C29332D0D4F8}" type="presOf" srcId="{1C446EB9-1B22-4318-BCA7-602D741FFFCF}" destId="{5C0EE114-E812-40A3-B96D-17594DD21E25}" srcOrd="0" destOrd="0" presId="urn:microsoft.com/office/officeart/2005/8/layout/venn1"/>
    <dgm:cxn modelId="{B0702CA2-4A85-45B8-A252-27B2BAE856E5}" srcId="{A61533B1-FBD8-4353-93B6-A4A0E7E2C458}" destId="{5636165F-F7F4-4363-8F50-C7771A09C774}" srcOrd="0" destOrd="0" parTransId="{5A4B3838-FF8B-4119-82F3-3E2DF52DC742}" sibTransId="{00E1BC30-E37A-49D5-B11A-0A2DA5320453}"/>
    <dgm:cxn modelId="{153E5C8C-9642-4DFA-9E4C-743B5979410C}" type="presOf" srcId="{A1C891BD-FD57-417A-AB41-F6F96818E238}" destId="{24395A98-E058-4BF9-89F1-B3FCA8FE0684}" srcOrd="1" destOrd="3" presId="urn:microsoft.com/office/officeart/2005/8/layout/venn1"/>
    <dgm:cxn modelId="{CDA7C7B6-17C2-4125-AE79-03CAD30AC08D}" type="presParOf" srcId="{5C0EE114-E812-40A3-B96D-17594DD21E25}" destId="{0539DF6D-A508-4B13-AF7A-4FABA5DE7990}" srcOrd="0" destOrd="0" presId="urn:microsoft.com/office/officeart/2005/8/layout/venn1"/>
    <dgm:cxn modelId="{533A4BD2-26D2-48CE-9FC6-A21992CED1F8}" type="presParOf" srcId="{5C0EE114-E812-40A3-B96D-17594DD21E25}" destId="{8F9CE77A-A4D2-4038-8A8C-DECC64C66F4F}" srcOrd="1" destOrd="0" presId="urn:microsoft.com/office/officeart/2005/8/layout/venn1"/>
    <dgm:cxn modelId="{D3B74992-8608-4839-AC0E-C6C229767545}" type="presParOf" srcId="{5C0EE114-E812-40A3-B96D-17594DD21E25}" destId="{A4C620B3-F971-437E-8B54-D76C6BA6C0D3}" srcOrd="2" destOrd="0" presId="urn:microsoft.com/office/officeart/2005/8/layout/venn1"/>
    <dgm:cxn modelId="{73DE1CE3-A99B-42E6-88E4-DC11C74346C2}" type="presParOf" srcId="{5C0EE114-E812-40A3-B96D-17594DD21E25}" destId="{24395A98-E058-4BF9-89F1-B3FCA8FE0684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39DF6D-A508-4B13-AF7A-4FABA5DE7990}">
      <dsp:nvSpPr>
        <dsp:cNvPr id="0" name=""/>
        <dsp:cNvSpPr/>
      </dsp:nvSpPr>
      <dsp:spPr>
        <a:xfrm>
          <a:off x="171449" y="285750"/>
          <a:ext cx="4229100" cy="422909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Racing Chariot</a:t>
          </a:r>
          <a:endParaRPr lang="en-US" sz="34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Small</a:t>
          </a:r>
          <a:endParaRPr lang="en-US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Lightweight</a:t>
          </a:r>
          <a:endParaRPr lang="en-US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Weak</a:t>
          </a:r>
          <a:endParaRPr lang="en-US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Little protection</a:t>
          </a:r>
          <a:endParaRPr lang="en-US" sz="2700" kern="1200" dirty="0"/>
        </a:p>
      </dsp:txBody>
      <dsp:txXfrm>
        <a:off x="761999" y="784451"/>
        <a:ext cx="2438400" cy="3231696"/>
      </dsp:txXfrm>
    </dsp:sp>
    <dsp:sp modelId="{A4C620B3-F971-437E-8B54-D76C6BA6C0D3}">
      <dsp:nvSpPr>
        <dsp:cNvPr id="0" name=""/>
        <dsp:cNvSpPr/>
      </dsp:nvSpPr>
      <dsp:spPr>
        <a:xfrm>
          <a:off x="3219449" y="285750"/>
          <a:ext cx="4229100" cy="4229099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1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Military Chariot</a:t>
          </a:r>
          <a:endParaRPr lang="en-US" sz="34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Large</a:t>
          </a:r>
          <a:endParaRPr lang="en-US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Very heavy</a:t>
          </a:r>
          <a:endParaRPr lang="en-US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Strong</a:t>
          </a:r>
          <a:endParaRPr lang="en-US" sz="2700" kern="1200" dirty="0"/>
        </a:p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700" kern="1200" dirty="0" smtClean="0"/>
            <a:t>Lots of protection</a:t>
          </a:r>
          <a:endParaRPr lang="en-US" sz="2700" kern="1200" dirty="0"/>
        </a:p>
      </dsp:txBody>
      <dsp:txXfrm>
        <a:off x="4419599" y="784451"/>
        <a:ext cx="2438400" cy="32316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2E033-0F38-4B63-883B-D963301FF1BA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1E0C0-3F6E-4FDC-B84B-929DC6D5E9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07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1E0C0-3F6E-4FDC-B84B-929DC6D5E92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36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592D-D274-4581-886E-3786BEA76732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4EE2D-E744-48A0-987C-28716886A4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592D-D274-4581-886E-3786BEA76732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4EE2D-E744-48A0-987C-28716886A4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592D-D274-4581-886E-3786BEA76732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4EE2D-E744-48A0-987C-28716886A4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592D-D274-4581-886E-3786BEA76732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4EE2D-E744-48A0-987C-28716886A4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592D-D274-4581-886E-3786BEA76732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4EE2D-E744-48A0-987C-28716886A4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592D-D274-4581-886E-3786BEA76732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4EE2D-E744-48A0-987C-28716886A4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592D-D274-4581-886E-3786BEA76732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4EE2D-E744-48A0-987C-28716886A4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592D-D274-4581-886E-3786BEA76732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4EE2D-E744-48A0-987C-28716886A4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592D-D274-4581-886E-3786BEA76732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4EE2D-E744-48A0-987C-28716886A4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592D-D274-4581-886E-3786BEA76732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4EE2D-E744-48A0-987C-28716886A4B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592D-D274-4581-886E-3786BEA76732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B4EE2D-E744-48A0-987C-28716886A4B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2B4EE2D-E744-48A0-987C-28716886A4B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4E90592D-D274-4581-886E-3786BEA76732}" type="datetimeFigureOut">
              <a:rPr lang="en-US" smtClean="0"/>
              <a:t>5/9/2012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piegel.de/international/zeitgeist/0,1518,566242,00.html" TargetMode="External"/><Relationship Id="rId3" Type="http://schemas.openxmlformats.org/officeDocument/2006/relationships/hyperlink" Target="http://www.mariamilani.com/ancient_rome/Ancient_Roman_Chariot_Races.htm" TargetMode="External"/><Relationship Id="rId7" Type="http://schemas.openxmlformats.org/officeDocument/2006/relationships/hyperlink" Target="http://www.spartacus.schoolnet.co.uk/ROMchariot.htm" TargetMode="External"/><Relationship Id="rId2" Type="http://schemas.openxmlformats.org/officeDocument/2006/relationships/hyperlink" Target="http://www.vroma.org/~bmcmanus/circu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xperiencefestival.com/a/Chariot_racing/id/1955150" TargetMode="External"/><Relationship Id="rId5" Type="http://schemas.openxmlformats.org/officeDocument/2006/relationships/hyperlink" Target="http://library.thinkquest.org/06aug/00418/chariot.html" TargetMode="External"/><Relationship Id="rId4" Type="http://schemas.openxmlformats.org/officeDocument/2006/relationships/hyperlink" Target="http://www.unrv.com/culture/chariot-races.ph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 smtClean="0"/>
              <a:t>Roman Chariot Racing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Dean Schwartz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28600"/>
            <a:ext cx="30480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460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hlinkClick r:id="rId2"/>
              </a:rPr>
              <a:t>http://www.vroma.org/~bmcmanus/circus.html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http://www.mariamilani.com/ancient_rome/Ancient_Roman_Chariot_Races.htm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http://www.unrv.com/culture/chariot-races.php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http://library.thinkquest.org/06aug/00418/chariot.html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http://www.experiencefestival.com/a/Chariot_racing/id/1955150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http://www.spartacus.schoolnet.co.uk/ROMchariot.htm</a:t>
            </a:r>
            <a:endParaRPr lang="en-US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www.spiegel.de/international/zeitgeist/0,1518,566242,00.html</a:t>
            </a: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9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Greek chariot racing</a:t>
            </a:r>
          </a:p>
          <a:p>
            <a:r>
              <a:rPr lang="en-US" dirty="0" smtClean="0"/>
              <a:t>Etruscan chariot racing</a:t>
            </a:r>
          </a:p>
          <a:p>
            <a:r>
              <a:rPr lang="en-US" dirty="0" smtClean="0"/>
              <a:t>Roman chariot racing</a:t>
            </a:r>
          </a:p>
          <a:p>
            <a:r>
              <a:rPr lang="en-US" dirty="0" smtClean="0"/>
              <a:t>One of oldest sports of Rome (6</a:t>
            </a:r>
            <a:r>
              <a:rPr lang="en-US" baseline="30000" dirty="0" smtClean="0"/>
              <a:t>th</a:t>
            </a:r>
            <a:r>
              <a:rPr lang="en-US" dirty="0" smtClean="0"/>
              <a:t> century B.C.E.)</a:t>
            </a:r>
          </a:p>
          <a:p>
            <a:r>
              <a:rPr lang="en-US" dirty="0" smtClean="0"/>
              <a:t>By legend,  racing was used by Romulus to distract the Sabine men during the Rape of the Sabine Women to take the women to Rome</a:t>
            </a:r>
          </a:p>
          <a:p>
            <a:r>
              <a:rPr lang="en-US" dirty="0" smtClean="0"/>
              <a:t>Held in the Circus</a:t>
            </a:r>
          </a:p>
          <a:p>
            <a:r>
              <a:rPr lang="en-US" dirty="0" smtClean="0"/>
              <a:t>Religious purposes</a:t>
            </a:r>
          </a:p>
          <a:p>
            <a:r>
              <a:rPr lang="en-US" dirty="0"/>
              <a:t>E</a:t>
            </a:r>
            <a:r>
              <a:rPr lang="en-US" dirty="0" smtClean="0"/>
              <a:t>ntertainment</a:t>
            </a:r>
          </a:p>
          <a:p>
            <a:r>
              <a:rPr lang="en-US" dirty="0" smtClean="0"/>
              <a:t>Charioteer, chariot, and horses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4267200"/>
            <a:ext cx="2590800" cy="2435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438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Charioteer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Leather helmet</a:t>
            </a:r>
          </a:p>
          <a:p>
            <a:r>
              <a:rPr lang="en-US" dirty="0" smtClean="0"/>
              <a:t>Knee pads</a:t>
            </a:r>
          </a:p>
          <a:p>
            <a:r>
              <a:rPr lang="en-US" dirty="0" smtClean="0"/>
              <a:t>Shin pads</a:t>
            </a:r>
          </a:p>
          <a:p>
            <a:r>
              <a:rPr lang="en-US" dirty="0" smtClean="0"/>
              <a:t>Colored tunics </a:t>
            </a:r>
            <a:r>
              <a:rPr lang="en-US" i="1" dirty="0"/>
              <a:t>(</a:t>
            </a:r>
            <a:r>
              <a:rPr lang="en-US" i="1" dirty="0" err="1" smtClean="0"/>
              <a:t>vestis</a:t>
            </a:r>
            <a:r>
              <a:rPr lang="en-US" i="1" dirty="0" smtClean="0"/>
              <a:t> </a:t>
            </a:r>
            <a:r>
              <a:rPr lang="en-US" i="1" dirty="0" err="1" smtClean="0"/>
              <a:t>quadrigaria</a:t>
            </a:r>
            <a:r>
              <a:rPr lang="en-US" i="1" dirty="0"/>
              <a:t>)</a:t>
            </a:r>
            <a:r>
              <a:rPr lang="en-US" i="1" dirty="0" smtClean="0"/>
              <a:t> </a:t>
            </a:r>
            <a:r>
              <a:rPr lang="en-US" dirty="0" smtClean="0"/>
              <a:t>according to team</a:t>
            </a:r>
          </a:p>
          <a:p>
            <a:pPr lvl="1"/>
            <a:r>
              <a:rPr lang="en-US" dirty="0" smtClean="0"/>
              <a:t>Four major teams </a:t>
            </a:r>
            <a:r>
              <a:rPr lang="en-US" i="1" dirty="0" smtClean="0"/>
              <a:t>(</a:t>
            </a:r>
            <a:r>
              <a:rPr lang="en-US" i="1" dirty="0" err="1" smtClean="0"/>
              <a:t>factiones</a:t>
            </a:r>
            <a:r>
              <a:rPr lang="en-US" i="1" dirty="0" smtClean="0"/>
              <a:t>) </a:t>
            </a:r>
            <a:endParaRPr lang="en-US" dirty="0" smtClean="0"/>
          </a:p>
          <a:p>
            <a:pPr lvl="2"/>
            <a:r>
              <a:rPr lang="en-US" dirty="0" smtClean="0"/>
              <a:t>Green </a:t>
            </a:r>
            <a:r>
              <a:rPr lang="en-US" i="1" dirty="0" smtClean="0"/>
              <a:t>(</a:t>
            </a:r>
            <a:r>
              <a:rPr lang="en-US" i="1" dirty="0" err="1"/>
              <a:t>P</a:t>
            </a:r>
            <a:r>
              <a:rPr lang="en-US" i="1" dirty="0" err="1" smtClean="0"/>
              <a:t>rasini</a:t>
            </a:r>
            <a:r>
              <a:rPr lang="en-US" i="1" dirty="0" smtClean="0"/>
              <a:t>)</a:t>
            </a:r>
          </a:p>
          <a:p>
            <a:pPr lvl="2"/>
            <a:r>
              <a:rPr lang="en-US" dirty="0" smtClean="0"/>
              <a:t>Red </a:t>
            </a:r>
            <a:r>
              <a:rPr lang="en-US" i="1" dirty="0" smtClean="0"/>
              <a:t>(</a:t>
            </a:r>
            <a:r>
              <a:rPr lang="en-US" i="1" dirty="0" err="1" smtClean="0"/>
              <a:t>Russata</a:t>
            </a:r>
            <a:r>
              <a:rPr lang="en-US" i="1" dirty="0" smtClean="0"/>
              <a:t>)</a:t>
            </a:r>
          </a:p>
          <a:p>
            <a:pPr lvl="2"/>
            <a:r>
              <a:rPr lang="en-US" dirty="0" smtClean="0"/>
              <a:t>White </a:t>
            </a:r>
            <a:r>
              <a:rPr lang="en-US" i="1" dirty="0" smtClean="0"/>
              <a:t>(Alba)</a:t>
            </a:r>
          </a:p>
          <a:p>
            <a:pPr lvl="2"/>
            <a:r>
              <a:rPr lang="en-US" dirty="0" smtClean="0"/>
              <a:t>Blue </a:t>
            </a:r>
            <a:r>
              <a:rPr lang="en-US" i="1" dirty="0" smtClean="0"/>
              <a:t>(</a:t>
            </a:r>
            <a:r>
              <a:rPr lang="en-US" i="1" dirty="0" err="1" smtClean="0"/>
              <a:t>Veneta</a:t>
            </a:r>
            <a:r>
              <a:rPr lang="en-US" i="1" dirty="0" smtClean="0"/>
              <a:t>)</a:t>
            </a:r>
          </a:p>
          <a:p>
            <a:r>
              <a:rPr lang="en-US" dirty="0" smtClean="0"/>
              <a:t>Hair in a curly style</a:t>
            </a:r>
          </a:p>
          <a:p>
            <a:r>
              <a:rPr lang="en-US" dirty="0" smtClean="0"/>
              <a:t>Reigns in left hand, whip in right</a:t>
            </a:r>
          </a:p>
          <a:p>
            <a:r>
              <a:rPr lang="en-US" dirty="0" smtClean="0"/>
              <a:t>Knife on back to cut free in case of crash</a:t>
            </a:r>
          </a:p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074" y="304800"/>
            <a:ext cx="1860666" cy="1895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354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Winning Charioteers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Receive lots of money</a:t>
            </a:r>
          </a:p>
          <a:p>
            <a:r>
              <a:rPr lang="en-US" dirty="0" smtClean="0"/>
              <a:t>Fame</a:t>
            </a:r>
          </a:p>
          <a:p>
            <a:r>
              <a:rPr lang="en-US" dirty="0" smtClean="0"/>
              <a:t>Well-known throughout people</a:t>
            </a:r>
          </a:p>
          <a:p>
            <a:r>
              <a:rPr lang="en-US" dirty="0" smtClean="0"/>
              <a:t>If slave, retrieve freedom</a:t>
            </a:r>
          </a:p>
          <a:p>
            <a:r>
              <a:rPr lang="en-US" dirty="0" smtClean="0"/>
              <a:t>Famous Charioteers</a:t>
            </a:r>
          </a:p>
          <a:p>
            <a:pPr lvl="1"/>
            <a:r>
              <a:rPr lang="en-US" dirty="0" smtClean="0"/>
              <a:t>Pontius </a:t>
            </a:r>
            <a:r>
              <a:rPr lang="en-US" dirty="0" err="1" smtClean="0"/>
              <a:t>Epaphroditus</a:t>
            </a:r>
            <a:endParaRPr lang="en-US" dirty="0"/>
          </a:p>
          <a:p>
            <a:pPr lvl="1"/>
            <a:r>
              <a:rPr lang="en-US" dirty="0" err="1" smtClean="0"/>
              <a:t>Pompeius</a:t>
            </a:r>
            <a:r>
              <a:rPr lang="en-US" dirty="0" smtClean="0"/>
              <a:t> </a:t>
            </a:r>
            <a:r>
              <a:rPr lang="en-US" dirty="0" err="1" smtClean="0"/>
              <a:t>Musclosus</a:t>
            </a:r>
            <a:r>
              <a:rPr lang="en-US" dirty="0" smtClean="0"/>
              <a:t>	</a:t>
            </a:r>
          </a:p>
          <a:p>
            <a:pPr lvl="1"/>
            <a:r>
              <a:rPr lang="en-US" dirty="0" smtClean="0"/>
              <a:t>Gaius </a:t>
            </a:r>
            <a:r>
              <a:rPr lang="en-US" dirty="0" err="1" smtClean="0"/>
              <a:t>Appuleius</a:t>
            </a:r>
            <a:r>
              <a:rPr lang="en-US" dirty="0" smtClean="0"/>
              <a:t> </a:t>
            </a:r>
            <a:r>
              <a:rPr lang="en-US" dirty="0" err="1" smtClean="0"/>
              <a:t>Diocles</a:t>
            </a:r>
            <a:endParaRPr lang="en-US" dirty="0" smtClean="0"/>
          </a:p>
          <a:p>
            <a:pPr lvl="2"/>
            <a:r>
              <a:rPr lang="en-US" dirty="0" smtClean="0"/>
              <a:t>1462 victories</a:t>
            </a:r>
          </a:p>
          <a:p>
            <a:pPr marL="914400" lvl="2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247" y="1690842"/>
            <a:ext cx="3124200" cy="3471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502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Chariots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Team of horses - </a:t>
            </a:r>
            <a:r>
              <a:rPr lang="en-US" i="1" dirty="0" err="1" smtClean="0"/>
              <a:t>auriga</a:t>
            </a:r>
            <a:endParaRPr lang="en-US" dirty="0" smtClean="0"/>
          </a:p>
          <a:p>
            <a:r>
              <a:rPr lang="en-US" i="1" dirty="0" err="1" smtClean="0"/>
              <a:t>Bigae</a:t>
            </a:r>
            <a:r>
              <a:rPr lang="en-US" i="1" dirty="0" smtClean="0"/>
              <a:t> -</a:t>
            </a:r>
            <a:r>
              <a:rPr lang="en-US" dirty="0" smtClean="0"/>
              <a:t> two horses</a:t>
            </a:r>
          </a:p>
          <a:p>
            <a:r>
              <a:rPr lang="en-US" i="1" dirty="0" err="1" smtClean="0"/>
              <a:t>Trigae</a:t>
            </a:r>
            <a:r>
              <a:rPr lang="en-US" i="1" dirty="0"/>
              <a:t> </a:t>
            </a:r>
            <a:r>
              <a:rPr lang="en-US" i="1" dirty="0" smtClean="0"/>
              <a:t>-</a:t>
            </a:r>
            <a:r>
              <a:rPr lang="en-US" dirty="0" smtClean="0"/>
              <a:t> three horses</a:t>
            </a:r>
            <a:endParaRPr lang="en-US" i="1" dirty="0" smtClean="0"/>
          </a:p>
          <a:p>
            <a:r>
              <a:rPr lang="en-US" i="1" dirty="0" err="1" smtClean="0"/>
              <a:t>Quadrigae</a:t>
            </a:r>
            <a:r>
              <a:rPr lang="en-US" i="1" dirty="0" smtClean="0"/>
              <a:t> - </a:t>
            </a:r>
            <a:r>
              <a:rPr lang="en-US" dirty="0" smtClean="0"/>
              <a:t>four horses</a:t>
            </a:r>
          </a:p>
          <a:p>
            <a:r>
              <a:rPr lang="en-US" i="1" dirty="0" err="1" smtClean="0"/>
              <a:t>Sejuges</a:t>
            </a:r>
            <a:r>
              <a:rPr lang="en-US" i="1" dirty="0" smtClean="0"/>
              <a:t> -</a:t>
            </a:r>
            <a:r>
              <a:rPr lang="en-US" dirty="0" smtClean="0"/>
              <a:t> six horses</a:t>
            </a:r>
          </a:p>
          <a:p>
            <a:r>
              <a:rPr lang="en-US" i="1" dirty="0" err="1" smtClean="0"/>
              <a:t>Septemjuges</a:t>
            </a:r>
            <a:r>
              <a:rPr lang="en-US" i="1" dirty="0" smtClean="0"/>
              <a:t> - </a:t>
            </a:r>
            <a:r>
              <a:rPr lang="en-US" dirty="0" smtClean="0"/>
              <a:t> seven horses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76400"/>
            <a:ext cx="3491893" cy="2294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888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Racing Chariot vs. Military Chariot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0440831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810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Circus Maximus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Between Palatine Hill and Aventine Hill</a:t>
            </a:r>
          </a:p>
          <a:p>
            <a:r>
              <a:rPr lang="en-US" dirty="0"/>
              <a:t>C</a:t>
            </a:r>
            <a:r>
              <a:rPr lang="en-US" dirty="0" smtClean="0"/>
              <a:t>ould seat 250,000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32847"/>
            <a:ext cx="8001000" cy="363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158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Day at the Races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Parade </a:t>
            </a:r>
            <a:r>
              <a:rPr lang="en-US" i="1" dirty="0" smtClean="0"/>
              <a:t>(</a:t>
            </a:r>
            <a:r>
              <a:rPr lang="en-US" i="1" dirty="0" err="1" smtClean="0"/>
              <a:t>pompa</a:t>
            </a:r>
            <a:r>
              <a:rPr lang="en-US" i="1" dirty="0" smtClean="0"/>
              <a:t> </a:t>
            </a:r>
            <a:r>
              <a:rPr lang="en-US" i="1" dirty="0" err="1" smtClean="0"/>
              <a:t>circensis</a:t>
            </a:r>
            <a:r>
              <a:rPr lang="en-US" i="1" dirty="0" smtClean="0"/>
              <a:t>)</a:t>
            </a:r>
          </a:p>
          <a:p>
            <a:pPr lvl="1"/>
            <a:r>
              <a:rPr lang="en-US" dirty="0" smtClean="0"/>
              <a:t>One who sponsors race</a:t>
            </a:r>
          </a:p>
          <a:p>
            <a:pPr lvl="1"/>
            <a:r>
              <a:rPr lang="en-US" dirty="0" smtClean="0"/>
              <a:t>Charioteers and teams</a:t>
            </a:r>
          </a:p>
          <a:p>
            <a:pPr lvl="1"/>
            <a:r>
              <a:rPr lang="en-US" dirty="0" smtClean="0"/>
              <a:t>Musicians and dancers</a:t>
            </a:r>
          </a:p>
          <a:p>
            <a:pPr lvl="1"/>
            <a:r>
              <a:rPr lang="en-US" dirty="0" smtClean="0"/>
              <a:t>Priest carrying statues of gods and goddesses </a:t>
            </a:r>
          </a:p>
          <a:p>
            <a:r>
              <a:rPr lang="en-US" dirty="0" smtClean="0"/>
              <a:t>Up to 12 racers</a:t>
            </a:r>
          </a:p>
          <a:p>
            <a:r>
              <a:rPr lang="en-US" dirty="0" smtClean="0"/>
              <a:t>12 races per day, later 24</a:t>
            </a:r>
          </a:p>
          <a:p>
            <a:r>
              <a:rPr lang="en-US" dirty="0" smtClean="0"/>
              <a:t>Sounding of trumpet</a:t>
            </a:r>
          </a:p>
          <a:p>
            <a:r>
              <a:rPr lang="en-US" dirty="0" smtClean="0"/>
              <a:t>Emperor dropped cloth </a:t>
            </a:r>
            <a:r>
              <a:rPr lang="en-US" i="1" dirty="0" smtClean="0"/>
              <a:t>(</a:t>
            </a:r>
            <a:r>
              <a:rPr lang="en-US" i="1" dirty="0" err="1" smtClean="0"/>
              <a:t>mappa</a:t>
            </a:r>
            <a:r>
              <a:rPr lang="en-US" i="1" dirty="0" smtClean="0"/>
              <a:t>) </a:t>
            </a:r>
            <a:r>
              <a:rPr lang="en-US" dirty="0" smtClean="0"/>
              <a:t>signaling beginning of race</a:t>
            </a:r>
            <a:endParaRPr lang="en-US" dirty="0"/>
          </a:p>
          <a:p>
            <a:r>
              <a:rPr lang="en-US" dirty="0" smtClean="0"/>
              <a:t>7 laps</a:t>
            </a:r>
          </a:p>
          <a:p>
            <a:r>
              <a:rPr lang="en-US" dirty="0" smtClean="0"/>
              <a:t>Could  move in front of opposition, causing to crash into </a:t>
            </a:r>
            <a:r>
              <a:rPr lang="en-US" i="1" dirty="0" err="1" smtClean="0"/>
              <a:t>spinae</a:t>
            </a:r>
            <a:r>
              <a:rPr lang="en-US" i="1" dirty="0" smtClean="0"/>
              <a:t> </a:t>
            </a:r>
            <a:r>
              <a:rPr lang="en-US" dirty="0" smtClean="0"/>
              <a:t>(tables with pieces of marble in shapes of eggs or dolphins)</a:t>
            </a:r>
          </a:p>
          <a:p>
            <a:endParaRPr lang="en-US" i="1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431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2600"/>
            <a:ext cx="8229600" cy="452596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Tomb of Roman official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4800"/>
            <a:ext cx="7772400" cy="4146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763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105</TotalTime>
  <Words>316</Words>
  <Application>Microsoft Office PowerPoint</Application>
  <PresentationFormat>On-screen Show (4:3)</PresentationFormat>
  <Paragraphs>88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Adjacency</vt:lpstr>
      <vt:lpstr>Roman Chariot Racing</vt:lpstr>
      <vt:lpstr>Background Information</vt:lpstr>
      <vt:lpstr>Charioteer</vt:lpstr>
      <vt:lpstr>Winning Charioteers</vt:lpstr>
      <vt:lpstr>Types of Chariots</vt:lpstr>
      <vt:lpstr>Racing Chariot vs. Military Chariot</vt:lpstr>
      <vt:lpstr>Circus Maximus</vt:lpstr>
      <vt:lpstr>Day at the Races</vt:lpstr>
      <vt:lpstr>PowerPoint Presentation</vt:lpstr>
      <vt:lpstr>Sources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Chariot Racing</dc:title>
  <dc:creator>Dean</dc:creator>
  <cp:lastModifiedBy>youngch</cp:lastModifiedBy>
  <cp:revision>8</cp:revision>
  <dcterms:created xsi:type="dcterms:W3CDTF">2012-05-06T16:06:56Z</dcterms:created>
  <dcterms:modified xsi:type="dcterms:W3CDTF">2012-05-09T11:47:08Z</dcterms:modified>
</cp:coreProperties>
</file>